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webextensions/webextension2.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29"/>
  </p:notesMasterIdLst>
  <p:handoutMasterIdLst>
    <p:handoutMasterId r:id="rId30"/>
  </p:handoutMasterIdLst>
  <p:sldIdLst>
    <p:sldId id="257" r:id="rId6"/>
    <p:sldId id="337" r:id="rId7"/>
    <p:sldId id="412" r:id="rId8"/>
    <p:sldId id="402" r:id="rId9"/>
    <p:sldId id="405" r:id="rId10"/>
    <p:sldId id="278" r:id="rId11"/>
    <p:sldId id="298" r:id="rId12"/>
    <p:sldId id="406" r:id="rId13"/>
    <p:sldId id="335" r:id="rId14"/>
    <p:sldId id="377" r:id="rId15"/>
    <p:sldId id="371" r:id="rId16"/>
    <p:sldId id="384" r:id="rId17"/>
    <p:sldId id="387" r:id="rId18"/>
    <p:sldId id="409" r:id="rId19"/>
    <p:sldId id="344" r:id="rId20"/>
    <p:sldId id="284" r:id="rId21"/>
    <p:sldId id="392" r:id="rId22"/>
    <p:sldId id="282" r:id="rId23"/>
    <p:sldId id="325" r:id="rId24"/>
    <p:sldId id="396" r:id="rId25"/>
    <p:sldId id="355" r:id="rId26"/>
    <p:sldId id="347" r:id="rId27"/>
    <p:sldId id="401"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 id="412"/>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autoAdjust="0"/>
    <p:restoredTop sz="83653" autoAdjust="0"/>
  </p:normalViewPr>
  <p:slideViewPr>
    <p:cSldViewPr snapToGrid="0">
      <p:cViewPr varScale="1">
        <p:scale>
          <a:sx n="71" d="100"/>
          <a:sy n="71" d="100"/>
        </p:scale>
        <p:origin x="658"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6209-4D29-4ECD-9B75-5314A862194A}">
      <dsp:nvSpPr>
        <dsp:cNvPr id="0" name=""/>
        <dsp:cNvSpPr/>
      </dsp:nvSpPr>
      <dsp:spPr>
        <a:xfrm>
          <a:off x="3443120" y="318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Silicon Based Security</a:t>
          </a:r>
          <a:endParaRPr lang="en-US" sz="800" kern="1200" dirty="0"/>
        </a:p>
      </dsp:txBody>
      <dsp:txXfrm>
        <a:off x="3471238" y="31307"/>
        <a:ext cx="829923" cy="519767"/>
      </dsp:txXfrm>
    </dsp:sp>
    <dsp:sp modelId="{DE080EF2-48E0-4018-AD6D-FFAD45BD187F}">
      <dsp:nvSpPr>
        <dsp:cNvPr id="0" name=""/>
        <dsp:cNvSpPr/>
      </dsp:nvSpPr>
      <dsp:spPr>
        <a:xfrm>
          <a:off x="1297086" y="291191"/>
          <a:ext cx="5178227" cy="5178227"/>
        </a:xfrm>
        <a:custGeom>
          <a:avLst/>
          <a:gdLst/>
          <a:ahLst/>
          <a:cxnLst/>
          <a:rect l="0" t="0" r="0" b="0"/>
          <a:pathLst>
            <a:path>
              <a:moveTo>
                <a:pt x="3037451" y="39113"/>
              </a:moveTo>
              <a:arcTo wR="2589113" hR="2589113" stAng="16798305"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7D5BF4-15B6-4C0D-AE10-EA5858E19E49}">
      <dsp:nvSpPr>
        <dsp:cNvPr id="0" name=""/>
        <dsp:cNvSpPr/>
      </dsp:nvSpPr>
      <dsp:spPr>
        <a:xfrm>
          <a:off x="4842900"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Human-Machine Interfaces</a:t>
          </a:r>
          <a:endParaRPr lang="en-US" sz="800" kern="1200" dirty="0"/>
        </a:p>
      </dsp:txBody>
      <dsp:txXfrm>
        <a:off x="4871018" y="442320"/>
        <a:ext cx="829923" cy="519767"/>
      </dsp:txXfrm>
    </dsp:sp>
    <dsp:sp modelId="{FE300D51-9A9D-4032-B11F-A9C77DCB5428}">
      <dsp:nvSpPr>
        <dsp:cNvPr id="0" name=""/>
        <dsp:cNvSpPr/>
      </dsp:nvSpPr>
      <dsp:spPr>
        <a:xfrm>
          <a:off x="1297086" y="291191"/>
          <a:ext cx="5178227" cy="5178227"/>
        </a:xfrm>
        <a:custGeom>
          <a:avLst/>
          <a:gdLst/>
          <a:ahLst/>
          <a:cxnLst/>
          <a:rect l="0" t="0" r="0" b="0"/>
          <a:pathLst>
            <a:path>
              <a:moveTo>
                <a:pt x="4363550" y="703673"/>
              </a:moveTo>
              <a:arcTo wR="2589113" hR="2589113" stAng="18795766"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7EB252-AE47-480C-8701-5357F5CCA76B}">
      <dsp:nvSpPr>
        <dsp:cNvPr id="0" name=""/>
        <dsp:cNvSpPr/>
      </dsp:nvSpPr>
      <dsp:spPr>
        <a:xfrm>
          <a:off x="5798260"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IoT</a:t>
          </a:r>
          <a:endParaRPr lang="en-US" sz="800" kern="1200" dirty="0"/>
        </a:p>
      </dsp:txBody>
      <dsp:txXfrm>
        <a:off x="5826378" y="1544864"/>
        <a:ext cx="829923" cy="519767"/>
      </dsp:txXfrm>
    </dsp:sp>
    <dsp:sp modelId="{9728ED85-269C-46FD-A3CF-3854D18B6736}">
      <dsp:nvSpPr>
        <dsp:cNvPr id="0" name=""/>
        <dsp:cNvSpPr/>
      </dsp:nvSpPr>
      <dsp:spPr>
        <a:xfrm>
          <a:off x="1297086" y="291191"/>
          <a:ext cx="5178227" cy="5178227"/>
        </a:xfrm>
        <a:custGeom>
          <a:avLst/>
          <a:gdLst/>
          <a:ahLst/>
          <a:cxnLst/>
          <a:rect l="0" t="0" r="0" b="0"/>
          <a:pathLst>
            <a:path>
              <a:moveTo>
                <a:pt x="5058193" y="1809912"/>
              </a:moveTo>
              <a:arcTo wR="2589113" hR="2589113" stAng="20549110"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C08199-A805-4C92-806C-69CCB9C0DBC7}">
      <dsp:nvSpPr>
        <dsp:cNvPr id="0" name=""/>
        <dsp:cNvSpPr/>
      </dsp:nvSpPr>
      <dsp:spPr>
        <a:xfrm>
          <a:off x="6005880"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Data Center Computing</a:t>
          </a:r>
          <a:endParaRPr lang="en-US" sz="800" kern="1200" dirty="0"/>
        </a:p>
      </dsp:txBody>
      <dsp:txXfrm>
        <a:off x="6033998" y="2988890"/>
        <a:ext cx="829923" cy="519767"/>
      </dsp:txXfrm>
    </dsp:sp>
    <dsp:sp modelId="{C943E45E-C8FE-4A19-B8EC-F5F5CA13D061}">
      <dsp:nvSpPr>
        <dsp:cNvPr id="0" name=""/>
        <dsp:cNvSpPr/>
      </dsp:nvSpPr>
      <dsp:spPr>
        <a:xfrm>
          <a:off x="1297086" y="291191"/>
          <a:ext cx="5178227" cy="5178227"/>
        </a:xfrm>
        <a:custGeom>
          <a:avLst/>
          <a:gdLst/>
          <a:ahLst/>
          <a:cxnLst/>
          <a:rect l="0" t="0" r="0" b="0"/>
          <a:pathLst>
            <a:path>
              <a:moveTo>
                <a:pt x="5091526" y="3253522"/>
              </a:moveTo>
              <a:arcTo wR="2589113" hR="2589113" stAng="892163"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64A256-3DD1-4BAA-91FF-305534D0A3F6}">
      <dsp:nvSpPr>
        <dsp:cNvPr id="0" name=""/>
        <dsp:cNvSpPr/>
      </dsp:nvSpPr>
      <dsp:spPr>
        <a:xfrm>
          <a:off x="5399841"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Smart Sensors</a:t>
          </a:r>
          <a:endParaRPr lang="en-US" sz="800" kern="1200" dirty="0"/>
        </a:p>
      </dsp:txBody>
      <dsp:txXfrm>
        <a:off x="5427959" y="4315930"/>
        <a:ext cx="829923" cy="519767"/>
      </dsp:txXfrm>
    </dsp:sp>
    <dsp:sp modelId="{5D13864E-D6C4-4B55-8850-65EE0CA5BDBD}">
      <dsp:nvSpPr>
        <dsp:cNvPr id="0" name=""/>
        <dsp:cNvSpPr/>
      </dsp:nvSpPr>
      <dsp:spPr>
        <a:xfrm>
          <a:off x="1297086" y="291191"/>
          <a:ext cx="5178227" cy="5178227"/>
        </a:xfrm>
        <a:custGeom>
          <a:avLst/>
          <a:gdLst/>
          <a:ahLst/>
          <a:cxnLst/>
          <a:rect l="0" t="0" r="0" b="0"/>
          <a:pathLst>
            <a:path>
              <a:moveTo>
                <a:pt x="4248685" y="4576406"/>
              </a:moveTo>
              <a:arcTo wR="2589113" hR="2589113" stAng="3008102"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52B7A2-3314-49E8-BE4C-7C221CF89596}">
      <dsp:nvSpPr>
        <dsp:cNvPr id="0" name=""/>
        <dsp:cNvSpPr/>
      </dsp:nvSpPr>
      <dsp:spPr>
        <a:xfrm>
          <a:off x="4172557"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Augmented Reality</a:t>
          </a:r>
          <a:endParaRPr lang="en-US" sz="800" kern="1200" dirty="0"/>
        </a:p>
      </dsp:txBody>
      <dsp:txXfrm>
        <a:off x="4200675" y="5104657"/>
        <a:ext cx="829923" cy="519767"/>
      </dsp:txXfrm>
    </dsp:sp>
    <dsp:sp modelId="{D11B02B0-5FC6-4033-AB29-B03EBAD7E031}">
      <dsp:nvSpPr>
        <dsp:cNvPr id="0" name=""/>
        <dsp:cNvSpPr/>
      </dsp:nvSpPr>
      <dsp:spPr>
        <a:xfrm>
          <a:off x="1297086" y="291191"/>
          <a:ext cx="5178227" cy="5178227"/>
        </a:xfrm>
        <a:custGeom>
          <a:avLst/>
          <a:gdLst/>
          <a:ahLst/>
          <a:cxnLst/>
          <a:rect l="0" t="0" r="0" b="0"/>
          <a:pathLst>
            <a:path>
              <a:moveTo>
                <a:pt x="2869778" y="5162970"/>
              </a:moveTo>
              <a:arcTo wR="2589113" hR="2589113" stAng="5026608" swAng="746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50676F-5873-47A3-81B1-03D67D5E7241}">
      <dsp:nvSpPr>
        <dsp:cNvPr id="0" name=""/>
        <dsp:cNvSpPr/>
      </dsp:nvSpPr>
      <dsp:spPr>
        <a:xfrm>
          <a:off x="2713682"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Mass Customization</a:t>
          </a:r>
          <a:endParaRPr lang="en-US" sz="800" kern="1200" dirty="0"/>
        </a:p>
      </dsp:txBody>
      <dsp:txXfrm>
        <a:off x="2741800" y="5104657"/>
        <a:ext cx="829923" cy="519767"/>
      </dsp:txXfrm>
    </dsp:sp>
    <dsp:sp modelId="{4087ED89-D19C-4A1C-A8B5-F833FC6997CE}">
      <dsp:nvSpPr>
        <dsp:cNvPr id="0" name=""/>
        <dsp:cNvSpPr/>
      </dsp:nvSpPr>
      <dsp:spPr>
        <a:xfrm>
          <a:off x="1297086" y="291191"/>
          <a:ext cx="5178227" cy="5178227"/>
        </a:xfrm>
        <a:custGeom>
          <a:avLst/>
          <a:gdLst/>
          <a:ahLst/>
          <a:cxnLst/>
          <a:rect l="0" t="0" r="0" b="0"/>
          <a:pathLst>
            <a:path>
              <a:moveTo>
                <a:pt x="1411345" y="4894839"/>
              </a:moveTo>
              <a:arcTo wR="2589113" hR="2589113" stAng="7023480"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E39079-D8B9-4A2C-A4C7-4D654E653B4F}">
      <dsp:nvSpPr>
        <dsp:cNvPr id="0" name=""/>
        <dsp:cNvSpPr/>
      </dsp:nvSpPr>
      <dsp:spPr>
        <a:xfrm>
          <a:off x="1486398"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Wearables</a:t>
          </a:r>
          <a:endParaRPr lang="en-US" sz="800" kern="1200" dirty="0"/>
        </a:p>
      </dsp:txBody>
      <dsp:txXfrm>
        <a:off x="1514516" y="4315930"/>
        <a:ext cx="829923" cy="519767"/>
      </dsp:txXfrm>
    </dsp:sp>
    <dsp:sp modelId="{2D87B0DE-1AA2-4953-80CD-97A61D6A774A}">
      <dsp:nvSpPr>
        <dsp:cNvPr id="0" name=""/>
        <dsp:cNvSpPr/>
      </dsp:nvSpPr>
      <dsp:spPr>
        <a:xfrm>
          <a:off x="1297086" y="291191"/>
          <a:ext cx="5178227" cy="5178227"/>
        </a:xfrm>
        <a:custGeom>
          <a:avLst/>
          <a:gdLst/>
          <a:ahLst/>
          <a:cxnLst/>
          <a:rect l="0" t="0" r="0" b="0"/>
          <a:pathLst>
            <a:path>
              <a:moveTo>
                <a:pt x="411545" y="3989723"/>
              </a:moveTo>
              <a:arcTo wR="2589113" hR="2589113" stAng="8835055"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C33DF4-133F-4DE9-99E9-5EE4110B6685}">
      <dsp:nvSpPr>
        <dsp:cNvPr id="0" name=""/>
        <dsp:cNvSpPr/>
      </dsp:nvSpPr>
      <dsp:spPr>
        <a:xfrm>
          <a:off x="880359"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3gfdhdgdyehgD Printing</a:t>
          </a:r>
          <a:endParaRPr lang="en-US" sz="800" kern="1200" dirty="0"/>
        </a:p>
      </dsp:txBody>
      <dsp:txXfrm>
        <a:off x="908477" y="2988890"/>
        <a:ext cx="829923" cy="519767"/>
      </dsp:txXfrm>
    </dsp:sp>
    <dsp:sp modelId="{BF47C7C3-49E0-4F24-9591-86E2D5503E54}">
      <dsp:nvSpPr>
        <dsp:cNvPr id="0" name=""/>
        <dsp:cNvSpPr/>
      </dsp:nvSpPr>
      <dsp:spPr>
        <a:xfrm>
          <a:off x="1297086" y="291191"/>
          <a:ext cx="5178227" cy="5178227"/>
        </a:xfrm>
        <a:custGeom>
          <a:avLst/>
          <a:gdLst/>
          <a:ahLst/>
          <a:cxnLst/>
          <a:rect l="0" t="0" r="0" b="0"/>
          <a:pathLst>
            <a:path>
              <a:moveTo>
                <a:pt x="993" y="2660820"/>
              </a:moveTo>
              <a:arcTo wR="2589113" hR="2589113" stAng="10704778"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5AC200-C62E-48DB-A3C1-EB98819CFBF6}">
      <dsp:nvSpPr>
        <dsp:cNvPr id="0" name=""/>
        <dsp:cNvSpPr/>
      </dsp:nvSpPr>
      <dsp:spPr>
        <a:xfrm>
          <a:off x="1087979"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Artificial Intelligence</a:t>
          </a:r>
          <a:endParaRPr lang="en-US" sz="800" kern="1200" dirty="0"/>
        </a:p>
      </dsp:txBody>
      <dsp:txXfrm>
        <a:off x="1116097" y="1544864"/>
        <a:ext cx="829923" cy="519767"/>
      </dsp:txXfrm>
    </dsp:sp>
    <dsp:sp modelId="{525EC2C0-BE3D-46A8-B885-945E52B312D5}">
      <dsp:nvSpPr>
        <dsp:cNvPr id="0" name=""/>
        <dsp:cNvSpPr/>
      </dsp:nvSpPr>
      <dsp:spPr>
        <a:xfrm>
          <a:off x="1297086" y="291191"/>
          <a:ext cx="5178227" cy="5178227"/>
        </a:xfrm>
        <a:custGeom>
          <a:avLst/>
          <a:gdLst/>
          <a:ahLst/>
          <a:cxnLst/>
          <a:rect l="0" t="0" r="0" b="0"/>
          <a:pathLst>
            <a:path>
              <a:moveTo>
                <a:pt x="391748" y="1219772"/>
              </a:moveTo>
              <a:arcTo wR="2589113" hR="2589113" stAng="12715805"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5C017B-9170-42B5-A4D4-F499AC919128}">
      <dsp:nvSpPr>
        <dsp:cNvPr id="0" name=""/>
        <dsp:cNvSpPr/>
      </dsp:nvSpPr>
      <dsp:spPr>
        <a:xfrm>
          <a:off x="2043339"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Secure Device Onboard</a:t>
          </a:r>
          <a:endParaRPr lang="en-US" sz="800" kern="1200" dirty="0"/>
        </a:p>
      </dsp:txBody>
      <dsp:txXfrm>
        <a:off x="2071457" y="442320"/>
        <a:ext cx="829923" cy="519767"/>
      </dsp:txXfrm>
    </dsp:sp>
    <dsp:sp modelId="{8BBB38B8-EEA7-47E1-889C-CABAB615CE0A}">
      <dsp:nvSpPr>
        <dsp:cNvPr id="0" name=""/>
        <dsp:cNvSpPr/>
      </dsp:nvSpPr>
      <dsp:spPr>
        <a:xfrm>
          <a:off x="1297086" y="291191"/>
          <a:ext cx="5178227" cy="5178227"/>
        </a:xfrm>
        <a:custGeom>
          <a:avLst/>
          <a:gdLst/>
          <a:ahLst/>
          <a:cxnLst/>
          <a:rect l="0" t="0" r="0" b="0"/>
          <a:pathLst>
            <a:path>
              <a:moveTo>
                <a:pt x="1637374" y="181271"/>
              </a:moveTo>
              <a:arcTo wR="2589113" hR="2589113" stAng="14905966"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Introspection</a:t>
          </a:r>
        </a:p>
        <a:p>
          <a:pPr lvl="0" algn="ctr" defTabSz="889000">
            <a:lnSpc>
              <a:spcPct val="90000"/>
            </a:lnSpc>
            <a:spcBef>
              <a:spcPct val="0"/>
            </a:spcBef>
            <a:spcAft>
              <a:spcPct val="35000"/>
            </a:spcAft>
          </a:pPr>
          <a:r>
            <a:rPr lang="en-US" sz="1200" kern="1200" dirty="0" smtClean="0"/>
            <a:t>Sensors, Monitors, Smart Cameras and EMS System provide information about current state</a:t>
          </a:r>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Analysis</a:t>
          </a:r>
        </a:p>
        <a:p>
          <a:pPr lvl="0" algn="ctr" defTabSz="889000">
            <a:lnSpc>
              <a:spcPct val="90000"/>
            </a:lnSpc>
            <a:spcBef>
              <a:spcPct val="0"/>
            </a:spcBef>
            <a:spcAft>
              <a:spcPct val="35000"/>
            </a:spcAft>
          </a:pPr>
          <a:r>
            <a:rPr lang="en-US" sz="1200" kern="1200" dirty="0" smtClean="0"/>
            <a:t>AI, machine learning and statistical methods extract high level information from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Reconstruction</a:t>
          </a:r>
        </a:p>
        <a:p>
          <a:pPr lvl="0" algn="ctr" defTabSz="889000">
            <a:lnSpc>
              <a:spcPct val="90000"/>
            </a:lnSpc>
            <a:spcBef>
              <a:spcPct val="0"/>
            </a:spcBef>
            <a:spcAft>
              <a:spcPct val="35000"/>
            </a:spcAft>
          </a:pPr>
          <a:r>
            <a:rPr lang="en-US" sz="1200" kern="1200" dirty="0" smtClean="0"/>
            <a:t>Digital Twins are modeled based on the state of the system</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Cognition</a:t>
          </a:r>
        </a:p>
        <a:p>
          <a:pPr lvl="0" algn="ctr" defTabSz="889000">
            <a:lnSpc>
              <a:spcPct val="90000"/>
            </a:lnSpc>
            <a:spcBef>
              <a:spcPct val="0"/>
            </a:spcBef>
            <a:spcAft>
              <a:spcPct val="35000"/>
            </a:spcAft>
          </a:pPr>
          <a:r>
            <a:rPr lang="en-US" sz="1200" kern="1200" dirty="0" smtClean="0"/>
            <a:t>Path finding algorithms predict the equipment and processes next in manufacturing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Automation</a:t>
          </a:r>
        </a:p>
        <a:p>
          <a:pPr lvl="0" algn="ctr" defTabSz="889000">
            <a:lnSpc>
              <a:spcPct val="90000"/>
            </a:lnSpc>
            <a:spcBef>
              <a:spcPct val="0"/>
            </a:spcBef>
            <a:spcAft>
              <a:spcPct val="35000"/>
            </a:spcAft>
          </a:pPr>
          <a:r>
            <a:rPr lang="en-US" sz="1200" kern="1200" dirty="0" smtClean="0"/>
            <a:t>Network control, physical actuation, updating EMS System</a:t>
          </a:r>
          <a:endParaRPr lang="en-US" sz="1200" kern="1200" dirty="0"/>
        </a:p>
      </dsp:txBody>
      <dsp:txXfrm>
        <a:off x="66011" y="1524601"/>
        <a:ext cx="1997448" cy="1220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8/29/2018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8/29/2018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August 29,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63869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41442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jpeg"/><Relationship Id="rId10" Type="http://schemas.openxmlformats.org/officeDocument/2006/relationships/image" Target="../media/image32.png"/><Relationship Id="rId19" Type="http://schemas.openxmlformats.org/officeDocument/2006/relationships/image" Target="../media/image41.png"/><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3.jpeg"/><Relationship Id="rId10" Type="http://schemas.openxmlformats.org/officeDocument/2006/relationships/image" Target="../media/image17.jpeg"/><Relationship Id="rId4" Type="http://schemas.openxmlformats.org/officeDocument/2006/relationships/image" Target="../media/image12.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FUTURE’s </a:t>
            </a:r>
            <a:r>
              <a:rPr lang="en-US" sz="6000" kern="0" spc="100" dirty="0" smtClean="0">
                <a:solidFill>
                  <a:srgbClr val="FFFFFF"/>
                </a:solidFill>
                <a:effectLst>
                  <a:outerShdw blurRad="431800" algn="ctr" rotWithShape="0">
                    <a:prstClr val="black"/>
                  </a:outerShdw>
                </a:effectLst>
              </a:rPr>
              <a:t>FACTORY</a:t>
            </a:r>
            <a:endParaRPr lang="en-US" dirty="0">
              <a:solidFill>
                <a:srgbClr val="FFFFFF"/>
              </a:solidFill>
            </a:endParaRP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pp 6"/>
              <p:cNvGraphicFramePr>
                <a:graphicFrameLocks noGrp="1"/>
              </p:cNvGraphicFramePr>
              <p:nvPr>
                <p:extLst>
                  <p:ext uri="{D42A27DB-BD31-4B8C-83A1-F6EECF244321}">
                    <p14:modId xmlns:p14="http://schemas.microsoft.com/office/powerpoint/2010/main" val="1421963161"/>
                  </p:ext>
                </p:extLst>
              </p:nvPr>
            </p:nvGraphicFramePr>
            <p:xfrm>
              <a:off x="1361955" y="1048332"/>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pp 6"/>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143500"/>
              </a:xfrm>
              <a:prstGeom prst="rect">
                <a:avLst/>
              </a:prstGeom>
            </p:spPr>
          </p:pic>
        </mc:Fallback>
      </mc:AlternateContent>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INDUSTRIAL</a:t>
            </a:r>
            <a:r>
              <a:rPr lang="en-US" dirty="0" smtClean="0"/>
              <a:t> VISION</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1498710974"/>
                  </p:ext>
                </p:extLst>
              </p:nvPr>
            </p:nvGraphicFramePr>
            <p:xfrm>
              <a:off x="1361955" y="1048332"/>
              <a:ext cx="9144000" cy="535900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359008"/>
              </a:xfrm>
              <a:prstGeom prst="rect">
                <a:avLst/>
              </a:prstGeom>
            </p:spPr>
          </p:pic>
        </mc:Fallback>
      </mc:AlternateContent>
    </p:spTree>
    <p:extLst>
      <p:ext uri="{BB962C8B-B14F-4D97-AF65-F5344CB8AC3E}">
        <p14:creationId xmlns:p14="http://schemas.microsoft.com/office/powerpoint/2010/main" val="12561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6" y="3232733"/>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5" y="5378505"/>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EE93AD38-3C58-43AF-8C71-3BE7F3FC1130}">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5405238740001&quot;,&quot;values&quot;:{},&quot;data&quot;:{&quot;uri&quot;:&quot;players.brightcove.net/734546229001/default_default/index.html?videoId=5405238740001&quot;},&quot;secure&quot;:false}],&quot;name&quot;:&quot;players.brightcove.net/734546229001/default_default/index.html?videoId=540523874000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C96C1A-E64D-4EF0-8549-465A55B6B2FA}">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3669670539001&quot;,&quot;values&quot;:{},&quot;data&quot;:{&quot;uri&quot;:&quot;players.brightcove.net/734546229001/default_default/index.html?videoId=3669670539001&quot;},&quot;secure&quot;:false}],&quot;name&quot;:&quot;players.brightcove.net/734546229001/default_default/index.html?videoId=366967053900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59201</TotalTime>
  <Words>3269</Words>
  <Application>Microsoft Office PowerPoint</Application>
  <PresentationFormat>Widescreen</PresentationFormat>
  <Paragraphs>494</Paragraphs>
  <Slides>23</Slides>
  <Notes>22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FUTURE’s FACTORY</vt:lpstr>
      <vt:lpstr>INDUSTRIAL VISION</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1055</cp:revision>
  <cp:lastPrinted>2017-11-20T21:45:02Z</cp:lastPrinted>
  <dcterms:created xsi:type="dcterms:W3CDTF">2017-05-17T21:52:06Z</dcterms:created>
  <dcterms:modified xsi:type="dcterms:W3CDTF">2018-09-04T18:41:18Z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2018-09-04 18:41:17Z</vt:lpwstr>
  </property>
  <property fmtid="{D5CDD505-2E9C-101B-9397-08002B2CF9AE}" pid="6" name="CTPClassification">
    <vt:lpwstr>CTP_IC</vt:lpwstr>
  </property>
</Properties>
</file>